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378049" r:id="rId2"/>
    <p:sldId id="2147378050" r:id="rId3"/>
    <p:sldId id="2147378051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2B18F-CA24-427D-AF49-B6ADE10836A6}" type="datetimeFigureOut">
              <a:rPr lang="de-DE" smtClean="0"/>
              <a:t>28.08.2025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F5C20-81DF-495D-8BA2-96C70F2433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96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7272280-9D3B-3C40-A63F-BD2C57C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0001" y="5280000"/>
            <a:ext cx="1631999" cy="1198725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AE55519-0BEB-8E47-9C6C-92064AE8F6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6000" y="3008"/>
            <a:ext cx="1920000" cy="432000"/>
          </a:xfrm>
          <a:solidFill>
            <a:schemeClr val="tx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200" b="1" i="0" cap="all" baseline="0">
                <a:solidFill>
                  <a:schemeClr val="bg1"/>
                </a:solidFill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Cyber- und</a:t>
            </a:r>
          </a:p>
          <a:p>
            <a:r>
              <a:rPr lang="de-DE" dirty="0"/>
              <a:t>informationsraum</a:t>
            </a:r>
          </a:p>
        </p:txBody>
      </p:sp>
    </p:spTree>
    <p:extLst>
      <p:ext uri="{BB962C8B-B14F-4D97-AF65-F5344CB8AC3E}">
        <p14:creationId xmlns:p14="http://schemas.microsoft.com/office/powerpoint/2010/main" val="1914766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117" y="1989667"/>
            <a:ext cx="4320000" cy="4320116"/>
          </a:xfrm>
        </p:spPr>
        <p:txBody>
          <a:bodyPr>
            <a:noAutofit/>
          </a:bodyPr>
          <a:lstStyle>
            <a:lvl1pPr marL="0" indent="0">
              <a:buNone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KdoAufkl</a:t>
            </a:r>
            <a:r>
              <a:rPr lang="de-DE" dirty="0"/>
              <a:t>/</a:t>
            </a:r>
            <a:r>
              <a:rPr lang="de-DE" dirty="0" err="1"/>
              <a:t>Wirk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7" y="1339849"/>
            <a:ext cx="4320000" cy="624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0"/>
            <a:ext cx="10969468" cy="9120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2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54B8BCF7-7F4A-0646-9ACF-FCAD3203EE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8000" y="1339851"/>
            <a:ext cx="7104000" cy="4950883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ADFA9F-994B-4D76-B8DB-F775100D8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36" y="84787"/>
            <a:ext cx="568650" cy="6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7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117" y="1989667"/>
            <a:ext cx="8640000" cy="4320119"/>
          </a:xfrm>
        </p:spPr>
        <p:txBody>
          <a:bodyPr>
            <a:noAutofit/>
          </a:bodyPr>
          <a:lstStyle>
            <a:lvl1pPr marL="0" indent="0">
              <a:buNone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KdoAufkl</a:t>
            </a:r>
            <a:r>
              <a:rPr lang="de-DE" dirty="0"/>
              <a:t>/</a:t>
            </a:r>
            <a:r>
              <a:rPr lang="de-DE" dirty="0" err="1"/>
              <a:t>Wirk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2088" y="6618000"/>
            <a:ext cx="376795" cy="240000"/>
          </a:xfrm>
        </p:spPr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7" y="1339849"/>
            <a:ext cx="8640000" cy="624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0"/>
            <a:ext cx="10969468" cy="912000"/>
          </a:xfrm>
        </p:spPr>
        <p:txBody>
          <a:bodyPr anchor="ctr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2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9D1CD35-0872-40C3-A37C-6610B8517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36" y="84787"/>
            <a:ext cx="568650" cy="6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9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117" y="1989668"/>
            <a:ext cx="8640000" cy="4320117"/>
          </a:xfrm>
        </p:spPr>
        <p:txBody>
          <a:bodyPr>
            <a:noAutofit/>
          </a:bodyPr>
          <a:lstStyle>
            <a:lvl1pPr marL="143996" indent="-143996"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KdoAufkl</a:t>
            </a:r>
            <a:r>
              <a:rPr lang="de-DE" dirty="0"/>
              <a:t>/</a:t>
            </a:r>
            <a:r>
              <a:rPr lang="de-DE" dirty="0" err="1"/>
              <a:t>Wirk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017" y="6618000"/>
            <a:ext cx="287865" cy="240000"/>
          </a:xfrm>
        </p:spPr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7" y="1339849"/>
            <a:ext cx="8640000" cy="624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0"/>
            <a:ext cx="10969468" cy="9120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2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3ECB444-4C11-4F8E-90EF-C3EC47AB0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36" y="84787"/>
            <a:ext cx="568650" cy="6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45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14">
          <p15:clr>
            <a:srgbClr val="FBAE40"/>
          </p15:clr>
        </p15:guide>
        <p15:guide id="2" pos="54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KdoAufkl</a:t>
            </a:r>
            <a:r>
              <a:rPr lang="de-DE" dirty="0"/>
              <a:t>/</a:t>
            </a:r>
            <a:r>
              <a:rPr lang="de-DE" dirty="0" err="1"/>
              <a:t>Wirk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0"/>
            <a:ext cx="10969468" cy="9120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2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E3090F-C673-43A1-B9CB-75009EFCA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36" y="84787"/>
            <a:ext cx="568650" cy="6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1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eer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18 Punkt </a:t>
            </a:r>
            <a:r>
              <a:rPr lang="de-DE" dirty="0" err="1"/>
              <a:t>Grösse</a:t>
            </a:r>
            <a:r>
              <a:rPr lang="de-DE" dirty="0"/>
              <a:t> oder eine 1-zeilge Überschrift in 28 Punkt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50EC3E-D8EF-4590-A855-E82158D8A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36" y="84787"/>
            <a:ext cx="568650" cy="6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0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KdoAufkl</a:t>
            </a:r>
            <a:r>
              <a:rPr lang="de-DE" dirty="0"/>
              <a:t>/</a:t>
            </a:r>
            <a:r>
              <a:rPr lang="de-DE" dirty="0" err="1"/>
              <a:t>Wirk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0"/>
            <a:ext cx="10969468" cy="912000"/>
          </a:xfrm>
        </p:spPr>
        <p:txBody>
          <a:bodyPr anchor="ctr" anchorCtr="0">
            <a:noAutofit/>
          </a:bodyPr>
          <a:lstStyle>
            <a:lvl1pPr>
              <a:spcAft>
                <a:spcPts val="0"/>
              </a:spcAft>
              <a:defRPr sz="2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A54758-588F-E94D-9E89-6041CDB62A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912001"/>
            <a:ext cx="12192000" cy="5706816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E89E938-FE40-40EF-995F-C87ECA30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36" y="84787"/>
            <a:ext cx="568650" cy="6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4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äulen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68883" y="2003248"/>
            <a:ext cx="3840000" cy="4306537"/>
          </a:xfrm>
          <a:prstGeom prst="rect">
            <a:avLst/>
          </a:prstGeom>
        </p:spPr>
        <p:txBody>
          <a:bodyPr>
            <a:noAutofit/>
          </a:bodyPr>
          <a:lstStyle>
            <a:lvl1pPr marL="143996" indent="-143996"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>
                <a:effectLst/>
                <a:latin typeface="Arial" panose="020B0604020202020204" pitchFamily="34" charset="0"/>
              </a:rPr>
              <a:t>Sachverhalt Arial, 14,7 oder größer, schwarz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7" y="1339849"/>
            <a:ext cx="8640000" cy="62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latin typeface="+mj-lt"/>
              </a:defRPr>
            </a:lvl1pPr>
          </a:lstStyle>
          <a:p>
            <a:r>
              <a:rPr lang="de-DE" dirty="0"/>
              <a:t>Untertitel - Arial Narrow (Überschriften), Gr. 23, weiß, fett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500588F-41F5-FB4F-83EE-473FF8FEBC1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83118" y="1989667"/>
            <a:ext cx="7198783" cy="432011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7">
            <a:extLst>
              <a:ext uri="{FF2B5EF4-FFF2-40B4-BE49-F238E27FC236}">
                <a16:creationId xmlns:a16="http://schemas.microsoft.com/office/drawing/2014/main" id="{BCBF80F2-4EAF-4EC5-AEF8-18EC6C72BA93}"/>
              </a:ext>
            </a:extLst>
          </p:cNvPr>
          <p:cNvSpPr txBox="1">
            <a:spLocks/>
          </p:cNvSpPr>
          <p:nvPr userDrawn="1"/>
        </p:nvSpPr>
        <p:spPr>
          <a:xfrm>
            <a:off x="383116" y="6618000"/>
            <a:ext cx="1850130" cy="240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Cyber- und Informationsraum</a:t>
            </a:r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1" y="0"/>
            <a:ext cx="11315700" cy="9239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2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z="2000" dirty="0"/>
              <a:t>Zweizeilige Überschrift Gr. 23, Einzeilige Überschrift  Gr. 32 Arial Narrow (Überschriften), weiß, fett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3CAD98-BE0F-486C-8C52-29156D8AB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336" y="84787"/>
            <a:ext cx="568650" cy="6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3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ECB-8649-44A1-876F-54EB8099EE91}" type="datetime1">
              <a:rPr lang="de-DE" smtClean="0"/>
              <a:t>28.08.2025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53FC-6023-44C9-9FCA-C76B5F2F12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8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748B1C6-B46F-324B-89B7-C463650BB960}"/>
              </a:ext>
            </a:extLst>
          </p:cNvPr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117" y="1973579"/>
            <a:ext cx="114257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118" y="3928723"/>
            <a:ext cx="11425765" cy="15251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3117" y="6618000"/>
            <a:ext cx="1440000" cy="24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67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Cyber-</a:t>
            </a:r>
            <a:r>
              <a:rPr lang="de-DE" dirty="0"/>
              <a:t> und Informationsraum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6000" y="6618000"/>
            <a:ext cx="4800000" cy="24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67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KdoAufkl</a:t>
            </a:r>
            <a:r>
              <a:rPr lang="de-DE" dirty="0"/>
              <a:t>/</a:t>
            </a:r>
            <a:r>
              <a:rPr lang="de-DE" dirty="0" err="1"/>
              <a:t>Wirk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8883" y="6618000"/>
            <a:ext cx="1440000" cy="24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67">
                <a:solidFill>
                  <a:schemeClr val="bg1"/>
                </a:solidFill>
              </a:defRPr>
            </a:lvl1pPr>
          </a:lstStyle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496000" y="6625859"/>
            <a:ext cx="1872883" cy="24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ctr" defTabSz="685800" rtl="0" eaLnBrk="1" latinLnBrk="0" hangingPunct="1">
              <a:defRPr sz="6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67" dirty="0"/>
              <a:t>OFFEN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" y="0"/>
            <a:ext cx="12192000" cy="9103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24D1DBA-04FE-42CD-8A08-BA24CC28AE7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9336" y="84787"/>
            <a:ext cx="568650" cy="6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1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6" indent="-143996" algn="l" defTabSz="914377" rtl="0" eaLnBrk="1" latinLnBrk="0" hangingPunct="1">
        <a:lnSpc>
          <a:spcPct val="90000"/>
        </a:lnSpc>
        <a:spcBef>
          <a:spcPts val="0"/>
        </a:spcBef>
        <a:spcAft>
          <a:spcPts val="1733"/>
        </a:spcAft>
        <a:buClr>
          <a:schemeClr val="tx2"/>
        </a:buClr>
        <a:buFont typeface="Wingdings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81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127">
          <p15:clr>
            <a:srgbClr val="F26B43"/>
          </p15:clr>
        </p15:guide>
        <p15:guide id="6" orient="horz" pos="633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pos="4263">
          <p15:clr>
            <a:srgbClr val="F26B43"/>
          </p15:clr>
        </p15:guide>
        <p15:guide id="9" orient="horz" pos="429">
          <p15:clr>
            <a:srgbClr val="F26B43"/>
          </p15:clr>
        </p15:guide>
        <p15:guide id="10" orient="horz" pos="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6D9192D6-C03D-4586-812A-DA419ED5D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2" y="900604"/>
            <a:ext cx="9096828" cy="571036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1EF682-9D88-4FEC-AA82-A5B827EE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B64516-8A9C-445A-8B2B-994FFAD8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KdoAufkl/Wirk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4380EF-EE19-470E-9E70-6A873923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1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C897CA-E443-49C7-B302-FB5FDC8DD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3200" dirty="0"/>
              <a:t>Parkplätze Tag der offenen Tür 06.09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24C6DC-6E6D-4832-995B-2B95A36485A2}"/>
              </a:ext>
            </a:extLst>
          </p:cNvPr>
          <p:cNvSpPr txBox="1"/>
          <p:nvPr/>
        </p:nvSpPr>
        <p:spPr>
          <a:xfrm>
            <a:off x="26864" y="1269760"/>
            <a:ext cx="12784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b="1" dirty="0"/>
              <a:t>Stadt 700+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b="1" dirty="0"/>
          </a:p>
          <a:p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3489F0-B113-4E09-9A69-B2688AFBD1F4}"/>
              </a:ext>
            </a:extLst>
          </p:cNvPr>
          <p:cNvSpPr txBox="1"/>
          <p:nvPr/>
        </p:nvSpPr>
        <p:spPr>
          <a:xfrm>
            <a:off x="10798762" y="1108617"/>
            <a:ext cx="13505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Sportplatz </a:t>
            </a:r>
            <a:r>
              <a:rPr lang="de-DE" sz="1200" dirty="0" err="1"/>
              <a:t>Rengen</a:t>
            </a:r>
            <a:r>
              <a:rPr lang="de-DE" sz="1200" dirty="0"/>
              <a:t> </a:t>
            </a:r>
            <a:r>
              <a:rPr lang="de-DE" sz="1200" b="1" dirty="0"/>
              <a:t>800+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 err="1"/>
              <a:t>Rengen</a:t>
            </a:r>
            <a:r>
              <a:rPr lang="de-DE" sz="1200" dirty="0"/>
              <a:t> Industriegebiet </a:t>
            </a:r>
            <a:r>
              <a:rPr lang="de-DE" sz="1200" b="1" dirty="0"/>
              <a:t>700+</a:t>
            </a:r>
          </a:p>
          <a:p>
            <a:endParaRPr lang="de-DE" sz="1200" dirty="0"/>
          </a:p>
          <a:p>
            <a:endParaRPr lang="de-DE" sz="1200" b="1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b="1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b="1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b="1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2C663EB-E8E5-4DDC-90DC-E1A4F40B32F0}"/>
              </a:ext>
            </a:extLst>
          </p:cNvPr>
          <p:cNvSpPr/>
          <p:nvPr/>
        </p:nvSpPr>
        <p:spPr>
          <a:xfrm rot="677529">
            <a:off x="7212930" y="2848377"/>
            <a:ext cx="787956" cy="1517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C60621D-B068-4C5D-9239-03BEAC5F1516}"/>
              </a:ext>
            </a:extLst>
          </p:cNvPr>
          <p:cNvSpPr/>
          <p:nvPr/>
        </p:nvSpPr>
        <p:spPr>
          <a:xfrm rot="17209676">
            <a:off x="4450546" y="4605506"/>
            <a:ext cx="1201422" cy="1965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724F9E8-D2CB-49DA-9DA1-E6DFE40FF1D3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1210735" y="2832382"/>
            <a:ext cx="2899870" cy="24713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D106B5A-4F5C-47C9-9919-AEB07835586C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7985173" y="2153650"/>
            <a:ext cx="2801617" cy="981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BD08B30A-2F8D-4E83-B970-343966EA4582}"/>
              </a:ext>
            </a:extLst>
          </p:cNvPr>
          <p:cNvSpPr/>
          <p:nvPr/>
        </p:nvSpPr>
        <p:spPr>
          <a:xfrm>
            <a:off x="93041" y="2649097"/>
            <a:ext cx="1117694" cy="366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21F379C-F515-4097-ABDD-17ED66FA1D56}"/>
              </a:ext>
            </a:extLst>
          </p:cNvPr>
          <p:cNvSpPr/>
          <p:nvPr/>
        </p:nvSpPr>
        <p:spPr>
          <a:xfrm>
            <a:off x="70069" y="4967664"/>
            <a:ext cx="1117694" cy="9667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4F96425-B130-4754-8C14-F4E0E0785811}"/>
              </a:ext>
            </a:extLst>
          </p:cNvPr>
          <p:cNvSpPr/>
          <p:nvPr/>
        </p:nvSpPr>
        <p:spPr>
          <a:xfrm rot="1160990">
            <a:off x="7660905" y="1227344"/>
            <a:ext cx="977332" cy="416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BDFBFDB-960E-4DF8-8F6E-AD15526B5909}"/>
              </a:ext>
            </a:extLst>
          </p:cNvPr>
          <p:cNvCxnSpPr>
            <a:cxnSpLocks/>
            <a:endCxn id="14" idx="6"/>
          </p:cNvCxnSpPr>
          <p:nvPr/>
        </p:nvCxnSpPr>
        <p:spPr>
          <a:xfrm flipH="1">
            <a:off x="8610634" y="1404606"/>
            <a:ext cx="2188128" cy="1926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6303521-BFAB-4D62-991D-26E95AEB8A98}"/>
              </a:ext>
            </a:extLst>
          </p:cNvPr>
          <p:cNvSpPr txBox="1"/>
          <p:nvPr/>
        </p:nvSpPr>
        <p:spPr>
          <a:xfrm>
            <a:off x="93041" y="5078935"/>
            <a:ext cx="1074489" cy="744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000" b="1" dirty="0"/>
              <a:t>Gesamt:</a:t>
            </a:r>
          </a:p>
          <a:p>
            <a:pPr algn="l"/>
            <a:r>
              <a:rPr lang="de-DE" sz="2000" b="1" dirty="0"/>
              <a:t>2090+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9EFF24D-9860-43F9-89F7-30D4C1FDC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98" y="5459498"/>
            <a:ext cx="304826" cy="23166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B82C41A-3DAF-4760-9305-DAC3F854A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814" y="5379900"/>
            <a:ext cx="262151" cy="237765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B4E5CB2F-43CC-4E61-B922-DBB8A5D08B9F}"/>
              </a:ext>
            </a:extLst>
          </p:cNvPr>
          <p:cNvSpPr/>
          <p:nvPr/>
        </p:nvSpPr>
        <p:spPr>
          <a:xfrm>
            <a:off x="8610634" y="5396871"/>
            <a:ext cx="3419406" cy="10852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Haltestellen Pendelverkehr von den Parkplätzen aus ausgeschildert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717AC9B-BDC6-464C-B49E-E6905B11F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343" y="5446502"/>
            <a:ext cx="262151" cy="23776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EA44874-BE40-4C4F-8CEE-C557DA597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64" y="3638558"/>
            <a:ext cx="306440" cy="23445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172C5D3-C689-4D54-9931-C036F2195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488" y="3530366"/>
            <a:ext cx="262151" cy="23776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D118048-FA0D-4113-BB02-D14EE3450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006" y="1687181"/>
            <a:ext cx="262151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0C3743-B5FA-4E41-B0F9-413F66A2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299FBC-D737-4D5F-8711-393FA907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KdoAufkl/Wirk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47EC57-E27C-41DD-B7E1-41C2D944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6E62B1-DEF2-4ED5-9105-A33054BE2B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3200" dirty="0"/>
              <a:t>Parkplätze und </a:t>
            </a:r>
            <a:r>
              <a:rPr lang="de-DE" sz="3200" dirty="0" err="1"/>
              <a:t>haltestellen</a:t>
            </a:r>
            <a:r>
              <a:rPr lang="de-DE" sz="3200" dirty="0"/>
              <a:t> in der </a:t>
            </a:r>
            <a:r>
              <a:rPr lang="de-DE" sz="3200" dirty="0" err="1"/>
              <a:t>stadt</a:t>
            </a:r>
            <a:endParaRPr lang="de-DE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7E1784-0521-4CAB-9200-C7C51B88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89" y="892935"/>
            <a:ext cx="8910244" cy="5727998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B714602-948B-4C23-BD34-2550057D2FEE}"/>
              </a:ext>
            </a:extLst>
          </p:cNvPr>
          <p:cNvSpPr/>
          <p:nvPr/>
        </p:nvSpPr>
        <p:spPr>
          <a:xfrm rot="14060689">
            <a:off x="2821084" y="1469077"/>
            <a:ext cx="1608880" cy="184728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97000A9-7538-4DAB-8EED-546F6E00E055}"/>
              </a:ext>
            </a:extLst>
          </p:cNvPr>
          <p:cNvSpPr/>
          <p:nvPr/>
        </p:nvSpPr>
        <p:spPr>
          <a:xfrm rot="19558841">
            <a:off x="8324230" y="2242630"/>
            <a:ext cx="884079" cy="6399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0EEEC3-2A9A-49C6-88ED-C76F036C6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8329">
            <a:off x="7045395" y="1066705"/>
            <a:ext cx="1297622" cy="10359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8345C3-4744-4191-B73F-84CC1F400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1823">
            <a:off x="8669791" y="4882552"/>
            <a:ext cx="879098" cy="1200092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FAA0AE11-1CBC-41F3-85C2-5B1D2A94A996}"/>
              </a:ext>
            </a:extLst>
          </p:cNvPr>
          <p:cNvSpPr/>
          <p:nvPr/>
        </p:nvSpPr>
        <p:spPr>
          <a:xfrm rot="18953897">
            <a:off x="6488459" y="4677493"/>
            <a:ext cx="372734" cy="2624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44BF027-464D-4403-89FA-256B5F4C0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45388">
            <a:off x="7060152" y="1739923"/>
            <a:ext cx="1072989" cy="107298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9D8CE28-FE7F-4990-AE95-CA8E1E0CA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92640">
            <a:off x="6138330" y="2892506"/>
            <a:ext cx="1072989" cy="107298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374C051-4E9F-4211-88D7-8FA80F7C2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9984">
            <a:off x="8415687" y="3636790"/>
            <a:ext cx="1072989" cy="107298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99581EE-0726-4BD0-9265-F5D74B688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639403">
            <a:off x="2651756" y="1145332"/>
            <a:ext cx="1072989" cy="107298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E5D4ACE-CBE6-448C-BC0E-4888BC3DA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355" y="3741268"/>
            <a:ext cx="262151" cy="23776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5FDCD7C-8110-4506-8EC6-745F9395B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131" y="1619597"/>
            <a:ext cx="262151" cy="23776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788E16A-9CF3-4B9A-8883-7E37BEBCD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5541" y="1501691"/>
            <a:ext cx="262151" cy="23776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B62FE7E-BD81-4653-8E00-B41184FAA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1389" y="2703042"/>
            <a:ext cx="262151" cy="23776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C42A0D1-982D-43CD-A62B-9D7979CFB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105" y="4084412"/>
            <a:ext cx="262151" cy="23776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6DD3501-D0A1-4DFB-8236-C89D722E9923}"/>
              </a:ext>
            </a:extLst>
          </p:cNvPr>
          <p:cNvSpPr txBox="1"/>
          <p:nvPr/>
        </p:nvSpPr>
        <p:spPr>
          <a:xfrm>
            <a:off x="156252" y="2462515"/>
            <a:ext cx="1325693" cy="6184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100" dirty="0"/>
              <a:t>Behördenzentrum </a:t>
            </a:r>
          </a:p>
          <a:p>
            <a:pPr algn="l"/>
            <a:r>
              <a:rPr lang="de-DE" sz="1100" dirty="0"/>
              <a:t>250 Parkplätze </a:t>
            </a:r>
          </a:p>
          <a:p>
            <a:pPr algn="l"/>
            <a:endParaRPr lang="de-DE" sz="11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14DBA62-2D8E-4341-AC47-4BC28005B5B7}"/>
              </a:ext>
            </a:extLst>
          </p:cNvPr>
          <p:cNvSpPr txBox="1"/>
          <p:nvPr/>
        </p:nvSpPr>
        <p:spPr>
          <a:xfrm>
            <a:off x="130368" y="5404459"/>
            <a:ext cx="1215626" cy="398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100" dirty="0"/>
              <a:t>Grundschule </a:t>
            </a:r>
            <a:r>
              <a:rPr lang="de-DE" sz="1100" dirty="0" err="1"/>
              <a:t>Daun</a:t>
            </a:r>
            <a:endParaRPr lang="de-DE" sz="1100" dirty="0"/>
          </a:p>
          <a:p>
            <a:pPr algn="l"/>
            <a:r>
              <a:rPr lang="de-DE" sz="1100" dirty="0"/>
              <a:t>30 Parkplätze</a:t>
            </a:r>
          </a:p>
          <a:p>
            <a:pPr algn="l"/>
            <a:endParaRPr lang="de-DE" sz="11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12D1A7B-3D9B-4B73-A58B-0168C1991A34}"/>
              </a:ext>
            </a:extLst>
          </p:cNvPr>
          <p:cNvSpPr txBox="1"/>
          <p:nvPr/>
        </p:nvSpPr>
        <p:spPr>
          <a:xfrm>
            <a:off x="10795000" y="1215611"/>
            <a:ext cx="1303867" cy="5031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100" dirty="0"/>
              <a:t>Kino und Verbandsgemeinde</a:t>
            </a:r>
          </a:p>
          <a:p>
            <a:pPr algn="l"/>
            <a:r>
              <a:rPr lang="de-DE" sz="1100" dirty="0"/>
              <a:t>110 Parkplätze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B95F783-5CBA-453E-B11F-50B7775F207B}"/>
              </a:ext>
            </a:extLst>
          </p:cNvPr>
          <p:cNvSpPr txBox="1"/>
          <p:nvPr/>
        </p:nvSpPr>
        <p:spPr>
          <a:xfrm>
            <a:off x="10795000" y="2252133"/>
            <a:ext cx="1303867" cy="3894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100" dirty="0"/>
              <a:t>Marktplatz </a:t>
            </a:r>
            <a:r>
              <a:rPr lang="de-DE" sz="1100" dirty="0" err="1"/>
              <a:t>Daun</a:t>
            </a:r>
            <a:endParaRPr lang="de-DE" sz="1100" dirty="0"/>
          </a:p>
          <a:p>
            <a:pPr algn="l"/>
            <a:r>
              <a:rPr lang="de-DE" sz="1100" dirty="0"/>
              <a:t>100 Parkplätze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5118EAB-4FB0-42E2-9DBD-4B15DD1B1803}"/>
              </a:ext>
            </a:extLst>
          </p:cNvPr>
          <p:cNvSpPr txBox="1"/>
          <p:nvPr/>
        </p:nvSpPr>
        <p:spPr>
          <a:xfrm>
            <a:off x="10795000" y="5350933"/>
            <a:ext cx="1257174" cy="3894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100" dirty="0"/>
              <a:t>Parkhaus Innenstadt</a:t>
            </a:r>
          </a:p>
          <a:p>
            <a:pPr algn="l"/>
            <a:r>
              <a:rPr lang="de-DE" sz="1100" dirty="0"/>
              <a:t>120 Parkplätze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F28A5BB-1210-4BA7-B273-1810BBB5D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0523" y="1176942"/>
            <a:ext cx="1335140" cy="64751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9B53D55-EA5E-4132-8BED-BC0DB9014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3340" y="2186199"/>
            <a:ext cx="1335140" cy="50601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14ACB01-525E-4F64-B395-F6A66F14B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4415" y="5350933"/>
            <a:ext cx="1335140" cy="50601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7A0C84B-E142-4801-8E75-65F5F7DEB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9" y="5350933"/>
            <a:ext cx="1335140" cy="506012"/>
          </a:xfrm>
          <a:prstGeom prst="rect">
            <a:avLst/>
          </a:prstGeom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148059A-F49B-4561-9B81-6AF163F0486E}"/>
              </a:ext>
            </a:extLst>
          </p:cNvPr>
          <p:cNvCxnSpPr>
            <a:stCxn id="11" idx="1"/>
            <a:endCxn id="29" idx="3"/>
          </p:cNvCxnSpPr>
          <p:nvPr/>
        </p:nvCxnSpPr>
        <p:spPr>
          <a:xfrm flipH="1">
            <a:off x="1417759" y="4938425"/>
            <a:ext cx="5123236" cy="665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FCD118CB-B3B7-4E84-8FE2-B5156647B10E}"/>
              </a:ext>
            </a:extLst>
          </p:cNvPr>
          <p:cNvCxnSpPr>
            <a:cxnSpLocks/>
          </p:cNvCxnSpPr>
          <p:nvPr/>
        </p:nvCxnSpPr>
        <p:spPr>
          <a:xfrm flipH="1">
            <a:off x="1409292" y="2562623"/>
            <a:ext cx="1227342" cy="38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8EDA011-FD24-4DEC-8585-8EA6AA99B341}"/>
              </a:ext>
            </a:extLst>
          </p:cNvPr>
          <p:cNvCxnSpPr>
            <a:cxnSpLocks/>
            <a:stCxn id="8" idx="3"/>
            <a:endCxn id="27" idx="1"/>
          </p:cNvCxnSpPr>
          <p:nvPr/>
        </p:nvCxnSpPr>
        <p:spPr>
          <a:xfrm>
            <a:off x="9132654" y="2315315"/>
            <a:ext cx="1640686" cy="123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957638CE-D0D3-43A6-BEC8-558C36809FA9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8228105" y="1500699"/>
            <a:ext cx="253241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8E927861-122B-4F15-B34D-9B1984B35948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9423400" y="5603939"/>
            <a:ext cx="1311015" cy="12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288822E5-86E1-45DC-9C73-B07D63A3A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02" y="4479127"/>
            <a:ext cx="1335140" cy="50601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F1E75F79-CAB1-4F99-A001-14D13D9B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03768">
            <a:off x="1522656" y="4806275"/>
            <a:ext cx="966243" cy="628538"/>
          </a:xfrm>
          <a:prstGeom prst="rect">
            <a:avLst/>
          </a:prstGeom>
        </p:spPr>
      </p:pic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17C563B6-90A6-4E09-B26E-D131BE38CA37}"/>
              </a:ext>
            </a:extLst>
          </p:cNvPr>
          <p:cNvCxnSpPr>
            <a:cxnSpLocks/>
            <a:stCxn id="36" idx="3"/>
            <a:endCxn id="35" idx="3"/>
          </p:cNvCxnSpPr>
          <p:nvPr/>
        </p:nvCxnSpPr>
        <p:spPr>
          <a:xfrm flipH="1" flipV="1">
            <a:off x="1415542" y="4732133"/>
            <a:ext cx="112292" cy="317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5E893C05-BACD-47F7-B178-70E6E23FCD03}"/>
              </a:ext>
            </a:extLst>
          </p:cNvPr>
          <p:cNvSpPr txBox="1"/>
          <p:nvPr/>
        </p:nvSpPr>
        <p:spPr>
          <a:xfrm>
            <a:off x="160025" y="4543932"/>
            <a:ext cx="1130733" cy="429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100" dirty="0"/>
              <a:t>Gymnasium </a:t>
            </a:r>
          </a:p>
          <a:p>
            <a:pPr algn="l"/>
            <a:r>
              <a:rPr lang="de-DE" sz="1100" dirty="0"/>
              <a:t>40 Parkplätze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3D8FC3F1-C821-4DA1-8EA5-AD3717F2BB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02" y="2392720"/>
            <a:ext cx="133514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4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0CF01586-3133-4799-AD82-F9925820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7" y="906692"/>
            <a:ext cx="8331046" cy="5704398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0999AF-0858-47C4-8D1B-A9F1057D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B31A7F-7DF7-4744-B19B-8F21DE48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KdoAufkl/Wirk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0A4418-CE11-4CF9-98A2-0777D8C4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3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9C9532-7B7E-40D0-B45F-B1AD91D90B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3200" dirty="0"/>
              <a:t>Parkplätze und </a:t>
            </a:r>
            <a:r>
              <a:rPr lang="de-DE" sz="3200" dirty="0" err="1"/>
              <a:t>haltestellen</a:t>
            </a:r>
            <a:r>
              <a:rPr lang="de-DE" sz="3200" dirty="0"/>
              <a:t> im </a:t>
            </a:r>
            <a:r>
              <a:rPr lang="de-DE" sz="3200" dirty="0" err="1"/>
              <a:t>industriegebiet</a:t>
            </a:r>
            <a:endParaRPr lang="de-DE" sz="3200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1B6F5B6-F630-4E18-AA24-F69E9D50ED95}"/>
              </a:ext>
            </a:extLst>
          </p:cNvPr>
          <p:cNvSpPr/>
          <p:nvPr/>
        </p:nvSpPr>
        <p:spPr>
          <a:xfrm>
            <a:off x="5993380" y="1432006"/>
            <a:ext cx="411734" cy="198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28AF0E7-F919-43DB-98A5-0AC14B6A4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61143">
            <a:off x="5764126" y="3601056"/>
            <a:ext cx="382038" cy="3829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38439F-9C78-4FA0-B1E8-9FB1FA93D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7718">
            <a:off x="5685708" y="6155111"/>
            <a:ext cx="514611" cy="36516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2F67AAD-8671-41CD-88CB-8CED4E681393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732264" y="1454432"/>
            <a:ext cx="4261116" cy="766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26D95699-98DD-4A72-AE0A-48A9F6729A72}"/>
              </a:ext>
            </a:extLst>
          </p:cNvPr>
          <p:cNvSpPr txBox="1"/>
          <p:nvPr/>
        </p:nvSpPr>
        <p:spPr>
          <a:xfrm>
            <a:off x="101600" y="1271182"/>
            <a:ext cx="1630664" cy="49687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100" dirty="0"/>
              <a:t>Parkplatz</a:t>
            </a:r>
          </a:p>
          <a:p>
            <a:pPr algn="l"/>
            <a:r>
              <a:rPr lang="de-DE" sz="1100" dirty="0"/>
              <a:t>Ticket international GmbH</a:t>
            </a:r>
          </a:p>
          <a:p>
            <a:pPr algn="l"/>
            <a:r>
              <a:rPr lang="de-DE" sz="1100" dirty="0"/>
              <a:t>40 Parkplätze</a:t>
            </a:r>
          </a:p>
          <a:p>
            <a:pPr algn="l"/>
            <a:endParaRPr lang="de-DE" sz="1100" dirty="0"/>
          </a:p>
          <a:p>
            <a:pPr algn="l"/>
            <a:endParaRPr lang="de-DE" sz="1100" dirty="0"/>
          </a:p>
          <a:p>
            <a:pPr algn="l"/>
            <a:endParaRPr lang="de-DE" sz="1100" dirty="0"/>
          </a:p>
          <a:p>
            <a:pPr algn="l"/>
            <a:endParaRPr lang="de-DE" sz="1100" dirty="0"/>
          </a:p>
          <a:p>
            <a:pPr algn="l"/>
            <a:endParaRPr lang="de-DE" sz="1100" dirty="0"/>
          </a:p>
          <a:p>
            <a:pPr algn="l"/>
            <a:endParaRPr lang="de-DE" sz="1100" dirty="0"/>
          </a:p>
          <a:p>
            <a:pPr algn="l"/>
            <a:r>
              <a:rPr lang="de-DE" sz="1100" dirty="0"/>
              <a:t>Parkplatz</a:t>
            </a:r>
          </a:p>
          <a:p>
            <a:pPr algn="l"/>
            <a:r>
              <a:rPr lang="de-DE" sz="1100" dirty="0"/>
              <a:t>Einbahnstraße</a:t>
            </a:r>
          </a:p>
          <a:p>
            <a:pPr algn="l"/>
            <a:r>
              <a:rPr lang="de-DE" sz="1100" dirty="0"/>
              <a:t>260 Parkplätze</a:t>
            </a:r>
          </a:p>
          <a:p>
            <a:pPr algn="l"/>
            <a:endParaRPr lang="de-DE" sz="1100" dirty="0"/>
          </a:p>
          <a:p>
            <a:pPr algn="l"/>
            <a:endParaRPr lang="de-DE" sz="1100" dirty="0"/>
          </a:p>
          <a:p>
            <a:pPr algn="l"/>
            <a:r>
              <a:rPr lang="de-DE" sz="1100" dirty="0"/>
              <a:t>Parkplatz</a:t>
            </a:r>
          </a:p>
          <a:p>
            <a:pPr algn="l"/>
            <a:r>
              <a:rPr lang="de-DE" sz="1100" dirty="0"/>
              <a:t>Bharat </a:t>
            </a:r>
            <a:r>
              <a:rPr lang="de-DE" sz="1100" dirty="0" err="1"/>
              <a:t>Forge</a:t>
            </a:r>
            <a:r>
              <a:rPr lang="de-DE" sz="1100" dirty="0"/>
              <a:t> </a:t>
            </a:r>
            <a:r>
              <a:rPr lang="de-DE" sz="1100" dirty="0" err="1"/>
              <a:t>Daun</a:t>
            </a:r>
            <a:endParaRPr lang="de-DE" sz="1100" dirty="0"/>
          </a:p>
          <a:p>
            <a:pPr algn="l"/>
            <a:r>
              <a:rPr lang="de-DE" sz="1100" dirty="0"/>
              <a:t>100 Parkplätze</a:t>
            </a:r>
          </a:p>
          <a:p>
            <a:pPr algn="l"/>
            <a:endParaRPr lang="de-DE" sz="1100" dirty="0"/>
          </a:p>
          <a:p>
            <a:pPr algn="l"/>
            <a:endParaRPr lang="de-DE" sz="1100" dirty="0"/>
          </a:p>
          <a:p>
            <a:pPr algn="l"/>
            <a:endParaRPr lang="de-DE" sz="1100" dirty="0"/>
          </a:p>
          <a:p>
            <a:pPr algn="l"/>
            <a:endParaRPr lang="de-DE" sz="1100" dirty="0"/>
          </a:p>
          <a:p>
            <a:pPr algn="l"/>
            <a:endParaRPr lang="de-DE" sz="1100" dirty="0"/>
          </a:p>
          <a:p>
            <a:pPr algn="l"/>
            <a:r>
              <a:rPr lang="de-DE" sz="1100" dirty="0"/>
              <a:t>Parkplatz</a:t>
            </a:r>
          </a:p>
          <a:p>
            <a:pPr algn="l"/>
            <a:r>
              <a:rPr lang="de-DE" sz="1100" dirty="0"/>
              <a:t>TPS-</a:t>
            </a:r>
            <a:r>
              <a:rPr lang="de-DE" sz="1100" dirty="0" err="1"/>
              <a:t>Technitube</a:t>
            </a:r>
            <a:endParaRPr lang="de-DE" sz="1100" dirty="0"/>
          </a:p>
          <a:p>
            <a:pPr algn="l"/>
            <a:r>
              <a:rPr lang="de-DE" sz="1100" dirty="0"/>
              <a:t>60 Parkplätze</a:t>
            </a:r>
          </a:p>
          <a:p>
            <a:pPr algn="l"/>
            <a:endParaRPr lang="de-DE" sz="1100" dirty="0"/>
          </a:p>
          <a:p>
            <a:pPr algn="l"/>
            <a:r>
              <a:rPr lang="de-DE" sz="1100" dirty="0"/>
              <a:t>Parkplatz</a:t>
            </a:r>
          </a:p>
          <a:p>
            <a:pPr algn="l"/>
            <a:r>
              <a:rPr lang="de-DE" sz="1100" dirty="0"/>
              <a:t>Dura Automotive Systems</a:t>
            </a:r>
          </a:p>
          <a:p>
            <a:pPr algn="l"/>
            <a:r>
              <a:rPr lang="de-DE" sz="1100" dirty="0"/>
              <a:t>200 Parkplätze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6D70F34-67ED-4C70-8465-E6229883DA1B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566335" y="3539067"/>
            <a:ext cx="4208162" cy="190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5788839-76BA-496B-ABED-FB66E11A0B9A}"/>
              </a:ext>
            </a:extLst>
          </p:cNvPr>
          <p:cNvCxnSpPr>
            <a:cxnSpLocks/>
            <a:stCxn id="8" idx="1"/>
            <a:endCxn id="15" idx="3"/>
          </p:cNvCxnSpPr>
          <p:nvPr/>
        </p:nvCxnSpPr>
        <p:spPr>
          <a:xfrm flipH="1" flipV="1">
            <a:off x="1740586" y="5882523"/>
            <a:ext cx="3947650" cy="491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45758B8-26C6-4BA5-A153-9937095B7E2A}"/>
              </a:ext>
            </a:extLst>
          </p:cNvPr>
          <p:cNvSpPr/>
          <p:nvPr/>
        </p:nvSpPr>
        <p:spPr>
          <a:xfrm>
            <a:off x="0" y="1278731"/>
            <a:ext cx="1732264" cy="595703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4834F02-C40E-40F2-938C-208FFAF53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823" y="3604009"/>
            <a:ext cx="1743607" cy="63124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F13F72D-42E5-4E39-99FD-3EB732F00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21" y="5628621"/>
            <a:ext cx="1743607" cy="5078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5894370-A998-4F13-8273-142C6516A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9234"/>
            <a:ext cx="1743607" cy="53697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C857060-BF21-4BE6-8A40-9FA43B56DFB3}"/>
              </a:ext>
            </a:extLst>
          </p:cNvPr>
          <p:cNvSpPr txBox="1"/>
          <p:nvPr/>
        </p:nvSpPr>
        <p:spPr>
          <a:xfrm>
            <a:off x="-15480" y="2034058"/>
            <a:ext cx="1732264" cy="4879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1100" dirty="0"/>
              <a:t>   Parkplatz</a:t>
            </a:r>
          </a:p>
          <a:p>
            <a:pPr algn="l"/>
            <a:r>
              <a:rPr lang="de-DE" sz="1100" dirty="0"/>
              <a:t>   Schreinerei Arnold</a:t>
            </a:r>
          </a:p>
          <a:p>
            <a:pPr algn="l"/>
            <a:r>
              <a:rPr lang="de-DE" sz="1100" dirty="0"/>
              <a:t>   30 Parkplätze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D5D3E0B-8595-4966-AF32-98BC934C7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41" y="1713014"/>
            <a:ext cx="682811" cy="192122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8A1C2D4-1182-431C-A708-AFA61BE18B58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>
            <a:off x="1716784" y="1809075"/>
            <a:ext cx="4141057" cy="468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DD3C3FF8-29C5-4B62-BF79-FDCC5386E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96008">
            <a:off x="6644845" y="2936481"/>
            <a:ext cx="262151" cy="47552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E18C3A8-11D3-473C-826F-DC5C1D882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039" y="4558427"/>
            <a:ext cx="262151" cy="47552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250D204-5F6E-4194-B422-777ECCE88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513" y="1954775"/>
            <a:ext cx="268247" cy="23776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B5B391C-D373-43B8-8645-4D7CA3519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429" y="4133139"/>
            <a:ext cx="268247" cy="23776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920CE3B-B0D8-4278-AB91-F63F90481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820467"/>
            <a:ext cx="268247" cy="23776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89B4D03-3CD6-432C-A2ED-5ECAFB334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00733">
            <a:off x="5534229" y="2428347"/>
            <a:ext cx="1278876" cy="65256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04527C-908B-4660-89EF-6D7BB6759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941266">
            <a:off x="5270179" y="5198808"/>
            <a:ext cx="1149971" cy="58599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998F18A-B5BA-41EB-9083-4B6646ED7B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29880">
            <a:off x="5799474" y="4428331"/>
            <a:ext cx="208816" cy="83770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A6BEEE2-D858-48C4-AF28-556CC3DEA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64278"/>
            <a:ext cx="1743607" cy="56520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10C865B-5A40-4D3D-8866-1928C287C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46" y="2773621"/>
            <a:ext cx="1743607" cy="507273"/>
          </a:xfrm>
          <a:prstGeom prst="rect">
            <a:avLst/>
          </a:prstGeom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402741D-F74B-42CE-925B-592FCB8F4874}"/>
              </a:ext>
            </a:extLst>
          </p:cNvPr>
          <p:cNvCxnSpPr>
            <a:cxnSpLocks/>
            <a:stCxn id="27" idx="1"/>
            <a:endCxn id="28" idx="3"/>
          </p:cNvCxnSpPr>
          <p:nvPr/>
        </p:nvCxnSpPr>
        <p:spPr>
          <a:xfrm flipH="1">
            <a:off x="1743607" y="4873327"/>
            <a:ext cx="4059194" cy="373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BB77DBC8-D278-4A0D-8F3A-DB0BFA914AC6}"/>
              </a:ext>
            </a:extLst>
          </p:cNvPr>
          <p:cNvSpPr/>
          <p:nvPr/>
        </p:nvSpPr>
        <p:spPr>
          <a:xfrm rot="20873841">
            <a:off x="6113427" y="4448943"/>
            <a:ext cx="76804" cy="1315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3A0BBB1D-3A8A-47D9-9962-A5B74C98FDEA}"/>
              </a:ext>
            </a:extLst>
          </p:cNvPr>
          <p:cNvSpPr/>
          <p:nvPr/>
        </p:nvSpPr>
        <p:spPr>
          <a:xfrm rot="1154574">
            <a:off x="6270102" y="2292269"/>
            <a:ext cx="128118" cy="216256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E179E69-08B3-4259-8F42-7DDF0C964428}"/>
              </a:ext>
            </a:extLst>
          </p:cNvPr>
          <p:cNvCxnSpPr>
            <a:cxnSpLocks/>
            <a:stCxn id="32" idx="1"/>
            <a:endCxn id="29" idx="3"/>
          </p:cNvCxnSpPr>
          <p:nvPr/>
        </p:nvCxnSpPr>
        <p:spPr>
          <a:xfrm flipH="1" flipV="1">
            <a:off x="1732261" y="3027258"/>
            <a:ext cx="4541420" cy="3251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CFF050FA-B82E-415E-8189-DEF79F8CE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7">
            <a:off x="6207828" y="927331"/>
            <a:ext cx="26215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013"/>
      </p:ext>
    </p:extLst>
  </p:cSld>
  <p:clrMapOvr>
    <a:masterClrMapping/>
  </p:clrMapOvr>
</p:sld>
</file>

<file path=ppt/theme/theme1.xml><?xml version="1.0" encoding="utf-8"?>
<a:theme xmlns:a="http://schemas.openxmlformats.org/drawingml/2006/main" name="Bundeswehr">
  <a:themeElements>
    <a:clrScheme name="Cyber">
      <a:dk1>
        <a:srgbClr val="000000"/>
      </a:dk1>
      <a:lt1>
        <a:srgbClr val="FFFFFF"/>
      </a:lt1>
      <a:dk2>
        <a:srgbClr val="537D6C"/>
      </a:dk2>
      <a:lt2>
        <a:srgbClr val="004471"/>
      </a:lt2>
      <a:accent1>
        <a:srgbClr val="C6D6DE"/>
      </a:accent1>
      <a:accent2>
        <a:srgbClr val="A6B8C3"/>
      </a:accent2>
      <a:accent3>
        <a:srgbClr val="647B8A"/>
      </a:accent3>
      <a:accent4>
        <a:srgbClr val="E6110C"/>
      </a:accent4>
      <a:accent5>
        <a:srgbClr val="F29100"/>
      </a:accent5>
      <a:accent6>
        <a:srgbClr val="F9B600"/>
      </a:accent6>
      <a:hlink>
        <a:srgbClr val="0563C1"/>
      </a:hlink>
      <a:folHlink>
        <a:srgbClr val="954F72"/>
      </a:folHlink>
    </a:clrScheme>
    <a:fontScheme name="Bundesweh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Breitbild</PresentationFormat>
  <Paragraphs>89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Arial Narrow Bold</vt:lpstr>
      <vt:lpstr>Calibri</vt:lpstr>
      <vt:lpstr>Wingdings</vt:lpstr>
      <vt:lpstr>Bundeswehr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Weinert, Rebecca</dc:creator>
  <cp:lastModifiedBy>Weinert, Rebecca</cp:lastModifiedBy>
  <cp:revision>6</cp:revision>
  <dcterms:created xsi:type="dcterms:W3CDTF">2025-08-26T08:25:00Z</dcterms:created>
  <dcterms:modified xsi:type="dcterms:W3CDTF">2025-08-28T12:17:22Z</dcterms:modified>
</cp:coreProperties>
</file>